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800000" cy="5400000"/>
  <p:notesSz cx="10800000" cy="5400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350000" y="883750"/>
            <a:ext cx="8100000" cy="18800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350000" y="2836250"/>
            <a:ext cx="8100000" cy="130374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7728749" y="287500"/>
            <a:ext cx="2328750" cy="4576250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742500" y="287500"/>
            <a:ext cx="6851250" cy="4576250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36875" y="1346250"/>
            <a:ext cx="9315000" cy="2246249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6875" y="3613750"/>
            <a:ext cx="9315000" cy="118124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742500" y="1437500"/>
            <a:ext cx="4590000" cy="3426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467500" y="1437500"/>
            <a:ext cx="4590000" cy="3426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43906" y="287500"/>
            <a:ext cx="9315000" cy="104375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43906" y="1323750"/>
            <a:ext cx="4568905" cy="6487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743906" y="1972500"/>
            <a:ext cx="4568905" cy="2901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5467500" y="1323750"/>
            <a:ext cx="4591406" cy="6487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467500" y="1972500"/>
            <a:ext cx="4591406" cy="290125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43906" y="360000"/>
            <a:ext cx="3483280" cy="12600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591406" y="777500"/>
            <a:ext cx="5467500" cy="3837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43906" y="1620000"/>
            <a:ext cx="3483280" cy="3001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43906" y="360000"/>
            <a:ext cx="3483280" cy="12600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4591406" y="777500"/>
            <a:ext cx="5467500" cy="38375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43906" y="1620000"/>
            <a:ext cx="3483280" cy="30012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742500" y="287500"/>
            <a:ext cx="9315000" cy="1043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42500" y="1437500"/>
            <a:ext cx="9315000" cy="342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42500" y="5005000"/>
            <a:ext cx="2430000" cy="28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577500" y="5005000"/>
            <a:ext cx="3645000" cy="28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27500" y="5005000"/>
            <a:ext cx="2430000" cy="287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7057957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58503" y="1877887"/>
            <a:ext cx="3443298" cy="2295533"/>
          </a:xfrm>
          <a:prstGeom prst="rect">
            <a:avLst/>
          </a:prstGeom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</p:pic>
      <p:sp>
        <p:nvSpPr>
          <p:cNvPr id="265867719" name=""/>
          <p:cNvSpPr txBox="1"/>
          <p:nvPr/>
        </p:nvSpPr>
        <p:spPr bwMode="auto">
          <a:xfrm flipH="0" flipV="0">
            <a:off x="270886" y="70323"/>
            <a:ext cx="10236672" cy="108207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5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How to solve a mystery box</a:t>
            </a:r>
            <a:endParaRPr sz="6500">
              <a:solidFill>
                <a:schemeClr val="tx1">
                  <a:lumMod val="85000"/>
                  <a:lumOff val="15000"/>
                </a:schemeClr>
              </a:solidFill>
              <a:latin typeface="Noto Sans Display"/>
              <a:cs typeface="Noto Sans Display"/>
            </a:endParaRPr>
          </a:p>
        </p:txBody>
      </p:sp>
      <p:pic>
        <p:nvPicPr>
          <p:cNvPr id="862152614" name=""/>
          <p:cNvPicPr>
            <a:picLocks noChangeAspect="1"/>
          </p:cNvPicPr>
          <p:nvPr/>
        </p:nvPicPr>
        <p:blipFill>
          <a:blip r:embed="rId3"/>
          <a:srcRect l="20132" t="20260" r="26049" b="20061"/>
          <a:stretch/>
        </p:blipFill>
        <p:spPr bwMode="auto">
          <a:xfrm flipH="0" flipV="0">
            <a:off x="3663678" y="1379529"/>
            <a:ext cx="3451087" cy="2295533"/>
          </a:xfrm>
          <a:prstGeom prst="rect">
            <a:avLst/>
          </a:prstGeom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</p:pic>
      <p:pic>
        <p:nvPicPr>
          <p:cNvPr id="1632391284" name=""/>
          <p:cNvPicPr>
            <a:picLocks noChangeAspect="1"/>
          </p:cNvPicPr>
          <p:nvPr/>
        </p:nvPicPr>
        <p:blipFill>
          <a:blip r:embed="rId4"/>
          <a:srcRect l="11603" t="13839" r="13305" b="11238"/>
          <a:stretch/>
        </p:blipFill>
        <p:spPr bwMode="auto">
          <a:xfrm flipH="0" flipV="0">
            <a:off x="6872003" y="1877887"/>
            <a:ext cx="3451087" cy="2295533"/>
          </a:xfrm>
          <a:prstGeom prst="rect">
            <a:avLst/>
          </a:prstGeom>
          <a:ln w="12699">
            <a:solidFill>
              <a:schemeClr val="tx1">
                <a:lumMod val="74901"/>
                <a:lumOff val="25099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350953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80487" y="1584762"/>
            <a:ext cx="7439024" cy="1933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82414845" name=""/>
          <p:cNvGrpSpPr/>
          <p:nvPr/>
        </p:nvGrpSpPr>
        <p:grpSpPr bwMode="auto">
          <a:xfrm>
            <a:off x="2650345" y="1297370"/>
            <a:ext cx="5170858" cy="2838769"/>
            <a:chOff x="0" y="0"/>
            <a:chExt cx="5170858" cy="2838769"/>
          </a:xfrm>
        </p:grpSpPr>
        <p:pic>
          <p:nvPicPr>
            <p:cNvPr id="2038428469" name="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 flipH="0" flipV="0">
              <a:off x="0" y="0"/>
              <a:ext cx="2430946" cy="2838769"/>
            </a:xfrm>
            <a:prstGeom prst="rect">
              <a:avLst/>
            </a:prstGeom>
          </p:spPr>
        </p:pic>
        <p:pic>
          <p:nvPicPr>
            <p:cNvPr id="790310955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2931829" y="0"/>
              <a:ext cx="2239029" cy="28387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7951014" name=""/>
          <p:cNvSpPr txBox="1"/>
          <p:nvPr/>
        </p:nvSpPr>
        <p:spPr bwMode="auto">
          <a:xfrm flipH="0" flipV="0">
            <a:off x="668364" y="-48738"/>
            <a:ext cx="9463305" cy="100587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60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How to solve a mystery box</a:t>
            </a:r>
            <a:endParaRPr sz="6000">
              <a:solidFill>
                <a:schemeClr val="tx1">
                  <a:lumMod val="85000"/>
                  <a:lumOff val="15000"/>
                </a:schemeClr>
              </a:solidFill>
              <a:latin typeface="Noto Sans Display"/>
              <a:cs typeface="Noto Sans Display"/>
            </a:endParaRPr>
          </a:p>
        </p:txBody>
      </p:sp>
      <p:sp>
        <p:nvSpPr>
          <p:cNvPr id="499388045" name=""/>
          <p:cNvSpPr txBox="1"/>
          <p:nvPr/>
        </p:nvSpPr>
        <p:spPr bwMode="auto">
          <a:xfrm flipH="0" flipV="0">
            <a:off x="623443" y="914274"/>
            <a:ext cx="9553111" cy="45723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Noto Sans Display"/>
                <a:cs typeface="Noto Sans Display"/>
              </a:rPr>
              <a:t>like a data scientist: get data, train ViT, minimize; and way too overkill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Noto Sans Display"/>
              <a:cs typeface="Noto Sans Display"/>
            </a:endParaRPr>
          </a:p>
        </p:txBody>
      </p:sp>
      <p:pic>
        <p:nvPicPr>
          <p:cNvPr id="8823931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982754" flipH="0" flipV="0">
            <a:off x="8415091" y="1625118"/>
            <a:ext cx="1256432" cy="1708149"/>
          </a:xfrm>
          <a:prstGeom prst="rect">
            <a:avLst/>
          </a:prstGeom>
        </p:spPr>
      </p:pic>
      <p:grpSp>
        <p:nvGrpSpPr>
          <p:cNvPr id="1147534810" name=""/>
          <p:cNvGrpSpPr/>
          <p:nvPr/>
        </p:nvGrpSpPr>
        <p:grpSpPr bwMode="auto">
          <a:xfrm rot="0" flipH="0" flipV="0">
            <a:off x="999727" y="1702976"/>
            <a:ext cx="7298091" cy="3505534"/>
            <a:chOff x="0" y="0"/>
            <a:chExt cx="7298091" cy="3505534"/>
          </a:xfrm>
        </p:grpSpPr>
        <p:pic>
          <p:nvPicPr>
            <p:cNvPr id="83325895" name=""/>
            <p:cNvPicPr>
              <a:picLocks noChangeAspect="1"/>
            </p:cNvPicPr>
            <p:nvPr/>
          </p:nvPicPr>
          <p:blipFill>
            <a:blip r:embed="rId3"/>
            <a:srcRect l="6792" t="0" r="5352" b="0"/>
            <a:stretch/>
          </p:blipFill>
          <p:spPr bwMode="auto">
            <a:xfrm flipH="0" flipV="0">
              <a:off x="0" y="0"/>
              <a:ext cx="4619624" cy="3505534"/>
            </a:xfrm>
            <a:prstGeom prst="rect">
              <a:avLst/>
            </a:prstGeom>
            <a:ln w="12699">
              <a:solidFill>
                <a:schemeClr val="tx1">
                  <a:lumMod val="74901"/>
                  <a:lumOff val="25099"/>
                </a:schemeClr>
              </a:solidFill>
              <a:prstDash val="solid"/>
            </a:ln>
          </p:spPr>
        </p:pic>
        <p:pic>
          <p:nvPicPr>
            <p:cNvPr id="1516403300" name=""/>
            <p:cNvPicPr>
              <a:picLocks noChangeAspect="1"/>
            </p:cNvPicPr>
            <p:nvPr/>
          </p:nvPicPr>
          <p:blipFill>
            <a:blip r:embed="rId4"/>
            <a:srcRect l="20132" t="20260" r="26049" b="20061"/>
            <a:stretch/>
          </p:blipFill>
          <p:spPr bwMode="auto">
            <a:xfrm flipH="0" flipV="0">
              <a:off x="4746953" y="0"/>
              <a:ext cx="2551137" cy="1696919"/>
            </a:xfrm>
            <a:prstGeom prst="rect">
              <a:avLst/>
            </a:prstGeom>
            <a:ln w="12699">
              <a:solidFill>
                <a:schemeClr val="tx1">
                  <a:lumMod val="74901"/>
                  <a:lumOff val="25099"/>
                </a:schemeClr>
              </a:solidFill>
              <a:prstDash val="solid"/>
            </a:ln>
          </p:spPr>
        </p:pic>
        <p:pic>
          <p:nvPicPr>
            <p:cNvPr id="1070033554" name=""/>
            <p:cNvPicPr>
              <a:picLocks noChangeAspect="1"/>
            </p:cNvPicPr>
            <p:nvPr/>
          </p:nvPicPr>
          <p:blipFill>
            <a:blip r:embed="rId5"/>
            <a:srcRect l="11603" t="13839" r="13305" b="11238"/>
            <a:stretch/>
          </p:blipFill>
          <p:spPr bwMode="auto">
            <a:xfrm flipH="0" flipV="0">
              <a:off x="4746953" y="1808614"/>
              <a:ext cx="2551137" cy="1696919"/>
            </a:xfrm>
            <a:prstGeom prst="rect">
              <a:avLst/>
            </a:prstGeom>
            <a:ln w="12699">
              <a:solidFill>
                <a:schemeClr val="tx1">
                  <a:lumMod val="74901"/>
                  <a:lumOff val="25099"/>
                </a:schemeClr>
              </a:solidFill>
              <a:prstDash val="solid"/>
            </a:ln>
          </p:spPr>
        </p:pic>
      </p:grpSp>
      <p:pic>
        <p:nvPicPr>
          <p:cNvPr id="20568297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21170675" flipH="0" flipV="0">
            <a:off x="9267530" y="3333795"/>
            <a:ext cx="810553" cy="1101967"/>
          </a:xfrm>
          <a:prstGeom prst="rect">
            <a:avLst/>
          </a:prstGeom>
        </p:spPr>
      </p:pic>
      <p:pic>
        <p:nvPicPr>
          <p:cNvPr id="132304985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1631760" flipH="0" flipV="0">
            <a:off x="8641962" y="4326004"/>
            <a:ext cx="570400" cy="775473"/>
          </a:xfrm>
          <a:prstGeom prst="rect">
            <a:avLst/>
          </a:prstGeom>
        </p:spPr>
      </p:pic>
      <p:sp>
        <p:nvSpPr>
          <p:cNvPr id="770319184" name=""/>
          <p:cNvSpPr txBox="1"/>
          <p:nvPr/>
        </p:nvSpPr>
        <p:spPr bwMode="auto">
          <a:xfrm flipH="0" flipV="0">
            <a:off x="960040" y="4973843"/>
            <a:ext cx="2764752" cy="274356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Display"/>
                <a:cs typeface="Noto Sans Display"/>
              </a:rPr>
              <a:t>https://linkedin.com/in/dennisbakhuis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Noto Sans Display"/>
              <a:cs typeface="Noto Sans Displ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12444863" name=""/>
          <p:cNvGrpSpPr/>
          <p:nvPr/>
        </p:nvGrpSpPr>
        <p:grpSpPr bwMode="auto">
          <a:xfrm flipH="0" flipV="0">
            <a:off x="85388" y="437444"/>
            <a:ext cx="10619991" cy="4514599"/>
            <a:chOff x="0" y="0"/>
            <a:chExt cx="10619991" cy="4514599"/>
          </a:xfrm>
        </p:grpSpPr>
        <p:pic>
          <p:nvPicPr>
            <p:cNvPr id="1612796004" name="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 rot="1982719" flipH="0" flipV="0">
              <a:off x="8683067" y="0"/>
              <a:ext cx="1463394" cy="2144908"/>
            </a:xfrm>
            <a:prstGeom prst="rect">
              <a:avLst/>
            </a:prstGeom>
          </p:spPr>
        </p:pic>
        <p:grpSp>
          <p:nvGrpSpPr>
            <p:cNvPr id="505743480" name=""/>
            <p:cNvGrpSpPr/>
            <p:nvPr/>
          </p:nvGrpSpPr>
          <p:grpSpPr bwMode="auto">
            <a:xfrm rot="0" flipH="0" flipV="0">
              <a:off x="46224" y="97765"/>
              <a:ext cx="8500251" cy="4401869"/>
              <a:chOff x="0" y="0"/>
              <a:chExt cx="8500251" cy="4401869"/>
            </a:xfrm>
          </p:grpSpPr>
          <p:pic>
            <p:nvPicPr>
              <p:cNvPr id="2088588650" name=""/>
              <p:cNvPicPr>
                <a:picLocks noChangeAspect="1"/>
              </p:cNvPicPr>
              <p:nvPr/>
            </p:nvPicPr>
            <p:blipFill>
              <a:blip r:embed="rId3"/>
              <a:srcRect l="6792" t="0" r="5352" b="0"/>
              <a:stretch/>
            </p:blipFill>
            <p:spPr bwMode="auto">
              <a:xfrm flipH="0" flipV="0">
                <a:off x="0" y="0"/>
                <a:ext cx="5380581" cy="4401869"/>
              </a:xfrm>
              <a:prstGeom prst="rect">
                <a:avLst/>
              </a:prstGeom>
              <a:ln w="12699">
                <a:solidFill>
                  <a:schemeClr val="tx1">
                    <a:lumMod val="74901"/>
                    <a:lumOff val="25099"/>
                  </a:schemeClr>
                </a:solidFill>
                <a:prstDash val="solid"/>
              </a:ln>
            </p:spPr>
          </p:pic>
          <p:pic>
            <p:nvPicPr>
              <p:cNvPr id="2014151186" name=""/>
              <p:cNvPicPr>
                <a:picLocks noChangeAspect="1"/>
              </p:cNvPicPr>
              <p:nvPr/>
            </p:nvPicPr>
            <p:blipFill>
              <a:blip r:embed="rId4"/>
              <a:srcRect l="20132" t="20260" r="26049" b="20061"/>
              <a:stretch/>
            </p:blipFill>
            <p:spPr bwMode="auto">
              <a:xfrm flipH="0" flipV="0">
                <a:off x="5528884" y="0"/>
                <a:ext cx="2971367" cy="2130806"/>
              </a:xfrm>
              <a:prstGeom prst="rect">
                <a:avLst/>
              </a:prstGeom>
              <a:ln w="12699">
                <a:solidFill>
                  <a:schemeClr val="tx1">
                    <a:lumMod val="74901"/>
                    <a:lumOff val="25099"/>
                  </a:schemeClr>
                </a:solidFill>
                <a:prstDash val="solid"/>
              </a:ln>
            </p:spPr>
          </p:pic>
          <p:pic>
            <p:nvPicPr>
              <p:cNvPr id="1344627942" name=""/>
              <p:cNvPicPr>
                <a:picLocks noChangeAspect="1"/>
              </p:cNvPicPr>
              <p:nvPr/>
            </p:nvPicPr>
            <p:blipFill>
              <a:blip r:embed="rId5"/>
              <a:srcRect l="11603" t="13839" r="13305" b="11238"/>
              <a:stretch/>
            </p:blipFill>
            <p:spPr bwMode="auto">
              <a:xfrm flipH="0" flipV="0">
                <a:off x="5528884" y="2271061"/>
                <a:ext cx="2971367" cy="2130806"/>
              </a:xfrm>
              <a:prstGeom prst="rect">
                <a:avLst/>
              </a:prstGeom>
              <a:ln w="12699">
                <a:solidFill>
                  <a:schemeClr val="tx1">
                    <a:lumMod val="74901"/>
                    <a:lumOff val="25099"/>
                  </a:schemeClr>
                </a:solidFill>
                <a:prstDash val="solid"/>
              </a:ln>
            </p:spPr>
          </p:pic>
        </p:grpSp>
        <p:pic>
          <p:nvPicPr>
            <p:cNvPr id="1302332806" name="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 rot="21170641" flipH="0" flipV="0">
              <a:off x="9675923" y="2145570"/>
              <a:ext cx="944069" cy="1383730"/>
            </a:xfrm>
            <a:prstGeom prst="rect">
              <a:avLst/>
            </a:prstGeom>
          </p:spPr>
        </p:pic>
        <p:pic>
          <p:nvPicPr>
            <p:cNvPr id="408823252" name="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 rot="1631724" flipH="0" flipV="0">
              <a:off x="8947309" y="3391479"/>
              <a:ext cx="664357" cy="973754"/>
            </a:xfrm>
            <a:prstGeom prst="rect">
              <a:avLst/>
            </a:prstGeom>
          </p:spPr>
        </p:pic>
        <p:sp>
          <p:nvSpPr>
            <p:cNvPr id="468759605" name=""/>
            <p:cNvSpPr txBox="1"/>
            <p:nvPr/>
          </p:nvSpPr>
          <p:spPr bwMode="auto">
            <a:xfrm flipH="0" flipV="0">
              <a:off x="0" y="4240243"/>
              <a:ext cx="3220205" cy="274356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Display"/>
                  <a:cs typeface="Noto Sans Display"/>
                </a:rPr>
                <a:t>https://linkedin.com/in/dennisbakhuis</a:t>
              </a:r>
              <a:endParaRPr sz="1200">
                <a:solidFill>
                  <a:schemeClr val="tx1">
                    <a:lumMod val="65000"/>
                    <a:lumOff val="35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44760678" name=""/>
          <p:cNvGrpSpPr/>
          <p:nvPr/>
        </p:nvGrpSpPr>
        <p:grpSpPr bwMode="auto">
          <a:xfrm>
            <a:off x="2261867" y="1178277"/>
            <a:ext cx="409719" cy="345722"/>
            <a:chOff x="0" y="0"/>
            <a:chExt cx="409719" cy="345722"/>
          </a:xfrm>
        </p:grpSpPr>
        <p:sp>
          <p:nvSpPr>
            <p:cNvPr id="503693807" name=""/>
            <p:cNvSpPr/>
            <p:nvPr/>
          </p:nvSpPr>
          <p:spPr bwMode="auto">
            <a:xfrm rot="0" flipH="0" flipV="0">
              <a:off x="31927" y="0"/>
              <a:ext cx="345722" cy="3457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42819360" name=""/>
            <p:cNvSpPr txBox="1"/>
            <p:nvPr/>
          </p:nvSpPr>
          <p:spPr bwMode="auto">
            <a:xfrm rot="0" flipH="0" flipV="0">
              <a:off x="0" y="5273"/>
              <a:ext cx="409719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rPr>
                <a:t>p1</a:t>
              </a:r>
              <a:endParaRPr sz="1600">
                <a:solidFill>
                  <a:schemeClr val="accent1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grpSp>
        <p:nvGrpSpPr>
          <p:cNvPr id="510768372" name=""/>
          <p:cNvGrpSpPr/>
          <p:nvPr/>
        </p:nvGrpSpPr>
        <p:grpSpPr bwMode="auto">
          <a:xfrm>
            <a:off x="3490603" y="2721801"/>
            <a:ext cx="345722" cy="345722"/>
            <a:chOff x="0" y="0"/>
            <a:chExt cx="345722" cy="345722"/>
          </a:xfrm>
        </p:grpSpPr>
        <p:sp>
          <p:nvSpPr>
            <p:cNvPr id="467072931" name=""/>
            <p:cNvSpPr/>
            <p:nvPr/>
          </p:nvSpPr>
          <p:spPr bwMode="auto">
            <a:xfrm rot="0" flipH="0" flipV="0">
              <a:off x="0" y="0"/>
              <a:ext cx="345722" cy="34572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8358383" name=""/>
            <p:cNvSpPr txBox="1"/>
            <p:nvPr/>
          </p:nvSpPr>
          <p:spPr bwMode="auto">
            <a:xfrm rot="0" flipH="0" flipV="0">
              <a:off x="19209" y="5310"/>
              <a:ext cx="307514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2">
                      <a:lumMod val="50000"/>
                    </a:schemeClr>
                  </a:solidFill>
                  <a:latin typeface="Noto Sans Display"/>
                  <a:cs typeface="Noto Sans Display"/>
                </a:rPr>
                <a:t>B</a:t>
              </a:r>
              <a:endParaRPr sz="1600">
                <a:solidFill>
                  <a:schemeClr val="accent2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grpSp>
        <p:nvGrpSpPr>
          <p:cNvPr id="1755811236" name=""/>
          <p:cNvGrpSpPr/>
          <p:nvPr/>
        </p:nvGrpSpPr>
        <p:grpSpPr bwMode="auto">
          <a:xfrm>
            <a:off x="6052395" y="1168067"/>
            <a:ext cx="409719" cy="345721"/>
            <a:chOff x="0" y="0"/>
            <a:chExt cx="409719" cy="345721"/>
          </a:xfrm>
        </p:grpSpPr>
        <p:sp>
          <p:nvSpPr>
            <p:cNvPr id="1758613586" name=""/>
            <p:cNvSpPr/>
            <p:nvPr/>
          </p:nvSpPr>
          <p:spPr bwMode="auto">
            <a:xfrm rot="0" flipH="0" flipV="0">
              <a:off x="31874" y="0"/>
              <a:ext cx="345721" cy="34572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4870804" name=""/>
            <p:cNvSpPr txBox="1"/>
            <p:nvPr/>
          </p:nvSpPr>
          <p:spPr bwMode="auto">
            <a:xfrm rot="0" flipH="0" flipV="0">
              <a:off x="0" y="5327"/>
              <a:ext cx="409719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rPr>
                <a:t>p2</a:t>
              </a:r>
              <a:endParaRPr sz="1600">
                <a:solidFill>
                  <a:schemeClr val="accent1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cxnSp>
        <p:nvCxnSpPr>
          <p:cNvPr id="0" name=""/>
          <p:cNvCxnSpPr>
            <a:cxnSpLocks/>
          </p:cNvCxnSpPr>
          <p:nvPr/>
        </p:nvCxnSpPr>
        <p:spPr bwMode="auto">
          <a:xfrm rot="5399976" flipH="0" flipV="1">
            <a:off x="2497886" y="1754251"/>
            <a:ext cx="1093291" cy="810029"/>
          </a:xfrm>
          <a:prstGeom prst="line">
            <a:avLst/>
          </a:prstGeom>
          <a:ln w="38099" cap="flat" cmpd="sng" algn="ctr">
            <a:solidFill>
              <a:schemeClr val="tx1">
                <a:lumMod val="50196"/>
                <a:lumOff val="49804"/>
              </a:schemeClr>
            </a:solidFill>
            <a:prstDash val="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627518" name=""/>
          <p:cNvSpPr txBox="1"/>
          <p:nvPr/>
        </p:nvSpPr>
        <p:spPr bwMode="auto">
          <a:xfrm flipH="0" flipV="0">
            <a:off x="2647997" y="2118264"/>
            <a:ext cx="438065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  <a:latin typeface="Noto Sans Display"/>
                <a:cs typeface="Noto Sans Display"/>
              </a:rPr>
              <a:t>d1</a:t>
            </a:r>
            <a:endParaRPr>
              <a:latin typeface="Noto Sans Display"/>
              <a:cs typeface="Noto Sans Display"/>
            </a:endParaRPr>
          </a:p>
        </p:txBody>
      </p:sp>
      <p:cxnSp>
        <p:nvCxnSpPr>
          <p:cNvPr id="1303502070" name=""/>
          <p:cNvCxnSpPr>
            <a:cxnSpLocks/>
          </p:cNvCxnSpPr>
          <p:nvPr/>
        </p:nvCxnSpPr>
        <p:spPr bwMode="auto">
          <a:xfrm rot="5399976" flipH="0" flipV="0">
            <a:off x="4357332" y="1069129"/>
            <a:ext cx="1234965" cy="2144705"/>
          </a:xfrm>
          <a:prstGeom prst="line">
            <a:avLst/>
          </a:prstGeom>
          <a:ln w="38099" cap="flat" cmpd="sng" algn="ctr">
            <a:solidFill>
              <a:schemeClr val="tx1">
                <a:lumMod val="50196"/>
                <a:lumOff val="49804"/>
              </a:schemeClr>
            </a:solidFill>
            <a:prstDash val="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253881" name=""/>
          <p:cNvSpPr txBox="1"/>
          <p:nvPr/>
        </p:nvSpPr>
        <p:spPr bwMode="auto">
          <a:xfrm flipH="0" flipV="0">
            <a:off x="4949697" y="2077244"/>
            <a:ext cx="438065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  <a:latin typeface="Noto Sans Display"/>
                <a:cs typeface="Noto Sans Display"/>
              </a:rPr>
              <a:t>d2</a:t>
            </a:r>
            <a:endParaRPr/>
          </a:p>
        </p:txBody>
      </p:sp>
      <p:sp>
        <p:nvSpPr>
          <p:cNvPr id="930468940" name=""/>
          <p:cNvSpPr txBox="1"/>
          <p:nvPr/>
        </p:nvSpPr>
        <p:spPr bwMode="auto">
          <a:xfrm flipH="0" flipV="0">
            <a:off x="7466436" y="1843926"/>
            <a:ext cx="1601177" cy="457235"/>
          </a:xfrm>
          <a:prstGeom prst="rect">
            <a:avLst/>
          </a:prstGeom>
          <a:noFill/>
          <a:ln w="12699">
            <a:solidFill>
              <a:schemeClr val="tx1">
                <a:lumMod val="50196"/>
                <a:lumOff val="49804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A = d1 - d2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0" name=""/>
          <p:cNvCxnSpPr>
            <a:cxnSpLocks/>
          </p:cNvCxnSpPr>
          <p:nvPr/>
        </p:nvCxnSpPr>
        <p:spPr bwMode="auto">
          <a:xfrm flipH="0" flipV="1">
            <a:off x="2718749" y="1354848"/>
            <a:ext cx="3259848" cy="0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3306045" name=""/>
          <p:cNvSpPr/>
          <p:nvPr/>
        </p:nvSpPr>
        <p:spPr bwMode="auto">
          <a:xfrm rot="0" flipH="0" flipV="0">
            <a:off x="4120463" y="1173144"/>
            <a:ext cx="345722" cy="3457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154274" name=""/>
          <p:cNvSpPr txBox="1"/>
          <p:nvPr/>
        </p:nvSpPr>
        <p:spPr bwMode="auto">
          <a:xfrm rot="0" flipH="0" flipV="0">
            <a:off x="4132478" y="1178472"/>
            <a:ext cx="321939" cy="33531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600">
                <a:solidFill>
                  <a:schemeClr val="accent6">
                    <a:lumMod val="50000"/>
                  </a:schemeClr>
                </a:solidFill>
                <a:latin typeface="Noto Sans Display"/>
                <a:cs typeface="Noto Sans Display"/>
              </a:rPr>
              <a:t>G</a:t>
            </a:r>
            <a:endParaRPr sz="1600">
              <a:solidFill>
                <a:schemeClr val="accent6">
                  <a:lumMod val="50000"/>
                </a:schemeClr>
              </a:solidFill>
              <a:latin typeface="Noto Sans Display"/>
              <a:cs typeface="Noto Sans Displ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2445435" name=""/>
          <p:cNvSpPr txBox="1"/>
          <p:nvPr/>
        </p:nvSpPr>
        <p:spPr bwMode="auto">
          <a:xfrm flipH="0" flipV="0">
            <a:off x="6111586" y="2054989"/>
            <a:ext cx="1175979" cy="822996"/>
          </a:xfrm>
          <a:prstGeom prst="rect">
            <a:avLst/>
          </a:prstGeom>
          <a:noFill/>
          <a:ln w="12699">
            <a:solidFill>
              <a:schemeClr val="tx1">
                <a:lumMod val="50196"/>
                <a:lumOff val="49804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A = 0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Noto Sans Display"/>
              <a:cs typeface="Noto Sans Display"/>
            </a:endParaRPr>
          </a:p>
          <a:p>
            <a:pPr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d1 = d2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95279319" name=""/>
          <p:cNvGrpSpPr/>
          <p:nvPr/>
        </p:nvGrpSpPr>
        <p:grpSpPr bwMode="auto">
          <a:xfrm>
            <a:off x="1907998" y="536500"/>
            <a:ext cx="3822895" cy="4160002"/>
            <a:chOff x="0" y="0"/>
            <a:chExt cx="3822895" cy="4160002"/>
          </a:xfrm>
        </p:grpSpPr>
        <p:cxnSp>
          <p:nvCxnSpPr>
            <p:cNvPr id="1874745069" name=""/>
            <p:cNvCxnSpPr>
              <a:cxnSpLocks/>
            </p:cNvCxnSpPr>
            <p:nvPr/>
          </p:nvCxnSpPr>
          <p:spPr bwMode="auto">
            <a:xfrm rot="5399976" flipH="0" flipV="1">
              <a:off x="32400" y="1069099"/>
              <a:ext cx="4160002" cy="2021803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ysDot"/>
              <a:miter lim="800000"/>
              <a:headEnd type="none" len="med"/>
              <a:tailEnd type="none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6857039" name=""/>
            <p:cNvGrpSpPr/>
            <p:nvPr/>
          </p:nvGrpSpPr>
          <p:grpSpPr bwMode="auto">
            <a:xfrm>
              <a:off x="0" y="2234621"/>
              <a:ext cx="409719" cy="345721"/>
              <a:chOff x="0" y="0"/>
              <a:chExt cx="409719" cy="345721"/>
            </a:xfrm>
          </p:grpSpPr>
          <p:sp>
            <p:nvSpPr>
              <p:cNvPr id="397452339" name=""/>
              <p:cNvSpPr/>
              <p:nvPr/>
            </p:nvSpPr>
            <p:spPr bwMode="auto">
              <a:xfrm rot="0" flipH="0" flipV="0">
                <a:off x="31927" y="0"/>
                <a:ext cx="345721" cy="34572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74993367" name=""/>
              <p:cNvSpPr txBox="1"/>
              <p:nvPr/>
            </p:nvSpPr>
            <p:spPr bwMode="auto">
              <a:xfrm rot="0" flipH="0" flipV="0">
                <a:off x="0" y="5272"/>
                <a:ext cx="409719" cy="335314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none" lIns="91440" tIns="45720" rIns="91440" bIns="45720" numCol="1" spcCol="0" rtlCol="0" fromWordArt="0" anchor="ctr" anchorCtr="0" forceAA="0" upright="0" compatLnSpc="0">
                <a:spAutoFit/>
              </a:bodyPr>
              <a:p>
                <a:pPr algn="ctr">
                  <a:defRPr/>
                </a:pPr>
                <a:r>
                  <a:rPr sz="1600">
                    <a:solidFill>
                      <a:schemeClr val="accent1">
                        <a:lumMod val="50000"/>
                      </a:schemeClr>
                    </a:solidFill>
                    <a:latin typeface="Noto Sans Display"/>
                    <a:cs typeface="Noto Sans Display"/>
                  </a:rPr>
                  <a:t>p1</a:t>
                </a:r>
                <a:endPara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endParaRPr>
              </a:p>
            </p:txBody>
          </p:sp>
        </p:grpSp>
        <p:grpSp>
          <p:nvGrpSpPr>
            <p:cNvPr id="2141694741" name=""/>
            <p:cNvGrpSpPr/>
            <p:nvPr/>
          </p:nvGrpSpPr>
          <p:grpSpPr bwMode="auto">
            <a:xfrm>
              <a:off x="2418151" y="2921084"/>
              <a:ext cx="345721" cy="345721"/>
              <a:chOff x="0" y="0"/>
              <a:chExt cx="345721" cy="345721"/>
            </a:xfrm>
          </p:grpSpPr>
          <p:sp>
            <p:nvSpPr>
              <p:cNvPr id="1236170596" name=""/>
              <p:cNvSpPr/>
              <p:nvPr/>
            </p:nvSpPr>
            <p:spPr bwMode="auto">
              <a:xfrm rot="0" flipH="0" flipV="0">
                <a:off x="0" y="0"/>
                <a:ext cx="345721" cy="34572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9498187" name=""/>
              <p:cNvSpPr txBox="1"/>
              <p:nvPr/>
            </p:nvSpPr>
            <p:spPr bwMode="auto">
              <a:xfrm rot="0" flipH="0" flipV="0">
                <a:off x="19209" y="5310"/>
                <a:ext cx="307513" cy="335314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none" lIns="91440" tIns="45720" rIns="91440" bIns="45720" numCol="1" spcCol="0" rtlCol="0" fromWordArt="0" anchor="ctr" anchorCtr="0" forceAA="0" upright="0" compatLnSpc="0">
                <a:spAutoFit/>
              </a:bodyPr>
              <a:p>
                <a:pPr algn="ctr">
                  <a:defRPr/>
                </a:pPr>
                <a:r>
                  <a:rPr sz="1600">
                    <a:solidFill>
                      <a:schemeClr val="accent2">
                        <a:lumMod val="50000"/>
                      </a:schemeClr>
                    </a:solidFill>
                    <a:latin typeface="Noto Sans Display"/>
                    <a:cs typeface="Noto Sans Display"/>
                  </a:rPr>
                  <a:t>B</a:t>
                </a:r>
                <a:endParaRPr sz="1600">
                  <a:solidFill>
                    <a:schemeClr val="accent2">
                      <a:lumMod val="50000"/>
                    </a:schemeClr>
                  </a:solidFill>
                  <a:latin typeface="Noto Sans Display"/>
                  <a:cs typeface="Noto Sans Display"/>
                </a:endParaRPr>
              </a:p>
            </p:txBody>
          </p:sp>
        </p:grpSp>
        <p:grpSp>
          <p:nvGrpSpPr>
            <p:cNvPr id="1804303331" name=""/>
            <p:cNvGrpSpPr/>
            <p:nvPr/>
          </p:nvGrpSpPr>
          <p:grpSpPr bwMode="auto">
            <a:xfrm>
              <a:off x="3413175" y="575139"/>
              <a:ext cx="409719" cy="345720"/>
              <a:chOff x="0" y="0"/>
              <a:chExt cx="409719" cy="345720"/>
            </a:xfrm>
          </p:grpSpPr>
          <p:sp>
            <p:nvSpPr>
              <p:cNvPr id="1938671132" name=""/>
              <p:cNvSpPr/>
              <p:nvPr/>
            </p:nvSpPr>
            <p:spPr bwMode="auto">
              <a:xfrm rot="0" flipH="0" flipV="0">
                <a:off x="31873" y="0"/>
                <a:ext cx="345721" cy="34572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52251" name=""/>
              <p:cNvSpPr txBox="1"/>
              <p:nvPr/>
            </p:nvSpPr>
            <p:spPr bwMode="auto">
              <a:xfrm rot="0" flipH="0" flipV="0">
                <a:off x="0" y="5326"/>
                <a:ext cx="409719" cy="335314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none" lIns="91440" tIns="45720" rIns="91440" bIns="45720" numCol="1" spcCol="0" rtlCol="0" fromWordArt="0" anchor="ctr" anchorCtr="0" forceAA="0" upright="0" compatLnSpc="0">
                <a:spAutoFit/>
              </a:bodyPr>
              <a:p>
                <a:pPr algn="ctr">
                  <a:defRPr/>
                </a:pPr>
                <a:r>
                  <a:rPr sz="1600">
                    <a:solidFill>
                      <a:schemeClr val="accent1">
                        <a:lumMod val="50000"/>
                      </a:schemeClr>
                    </a:solidFill>
                    <a:latin typeface="Noto Sans Display"/>
                    <a:cs typeface="Noto Sans Display"/>
                  </a:rPr>
                  <a:t>p2</a:t>
                </a:r>
                <a:endPara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endParaRPr>
              </a:p>
            </p:txBody>
          </p:sp>
        </p:grpSp>
        <p:cxnSp>
          <p:nvCxnSpPr>
            <p:cNvPr id="1001152924" name=""/>
            <p:cNvCxnSpPr>
              <a:cxnSpLocks/>
            </p:cNvCxnSpPr>
            <p:nvPr/>
          </p:nvCxnSpPr>
          <p:spPr bwMode="auto">
            <a:xfrm rot="5399976" flipH="0" flipV="1">
              <a:off x="1162646" y="1876407"/>
              <a:ext cx="474376" cy="1859979"/>
            </a:xfrm>
            <a:prstGeom prst="line">
              <a:avLst/>
            </a:prstGeom>
            <a:ln w="3809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dash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9519543" name=""/>
            <p:cNvSpPr txBox="1"/>
            <p:nvPr/>
          </p:nvSpPr>
          <p:spPr bwMode="auto">
            <a:xfrm flipH="0" flipV="0">
              <a:off x="1149322" y="2847453"/>
              <a:ext cx="438064" cy="365794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Display"/>
                  <a:cs typeface="Noto Sans Display"/>
                </a:rPr>
                <a:t>d1</a:t>
              </a:r>
              <a:endParaRPr>
                <a:latin typeface="Noto Sans Display"/>
                <a:cs typeface="Noto Sans Display"/>
              </a:endParaRPr>
            </a:p>
          </p:txBody>
        </p:sp>
        <p:cxnSp>
          <p:nvCxnSpPr>
            <p:cNvPr id="1937643250" name=""/>
            <p:cNvCxnSpPr>
              <a:cxnSpLocks/>
            </p:cNvCxnSpPr>
            <p:nvPr/>
          </p:nvCxnSpPr>
          <p:spPr bwMode="auto">
            <a:xfrm rot="5399976" flipH="0" flipV="0">
              <a:off x="2192684" y="1508307"/>
              <a:ext cx="1861709" cy="810240"/>
            </a:xfrm>
            <a:prstGeom prst="line">
              <a:avLst/>
            </a:prstGeom>
            <a:ln w="38099" cap="flat" cmpd="sng" algn="ctr">
              <a:solidFill>
                <a:schemeClr val="tx1">
                  <a:lumMod val="50196"/>
                  <a:lumOff val="49804"/>
                </a:schemeClr>
              </a:solidFill>
              <a:prstDash val="dash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7103723" name=""/>
            <p:cNvSpPr txBox="1"/>
            <p:nvPr/>
          </p:nvSpPr>
          <p:spPr bwMode="auto">
            <a:xfrm flipH="0" flipV="0">
              <a:off x="3123539" y="1771691"/>
              <a:ext cx="438064" cy="365794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 Display"/>
                  <a:cs typeface="Noto Sans Display"/>
                </a:rPr>
                <a:t>d2</a:t>
              </a:r>
              <a:endParaRPr/>
            </a:p>
          </p:txBody>
        </p:sp>
        <p:cxnSp>
          <p:nvCxnSpPr>
            <p:cNvPr id="1472733969" name=""/>
            <p:cNvCxnSpPr>
              <a:cxnSpLocks/>
            </p:cNvCxnSpPr>
            <p:nvPr/>
          </p:nvCxnSpPr>
          <p:spPr bwMode="auto">
            <a:xfrm flipH="0" flipV="1">
              <a:off x="418057" y="845606"/>
              <a:ext cx="2982370" cy="1438012"/>
            </a:xfrm>
            <a:prstGeom prst="line">
              <a:avLst/>
            </a:prstGeom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3921954" name=""/>
            <p:cNvSpPr/>
            <p:nvPr/>
          </p:nvSpPr>
          <p:spPr bwMode="auto">
            <a:xfrm rot="0" flipH="0" flipV="0">
              <a:off x="1685243" y="1384914"/>
              <a:ext cx="345721" cy="34572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6588131" name=""/>
            <p:cNvSpPr txBox="1"/>
            <p:nvPr/>
          </p:nvSpPr>
          <p:spPr bwMode="auto">
            <a:xfrm rot="0" flipH="0" flipV="0">
              <a:off x="1697258" y="1390241"/>
              <a:ext cx="321939" cy="335314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6">
                      <a:lumMod val="50000"/>
                    </a:schemeClr>
                  </a:solidFill>
                  <a:latin typeface="Noto Sans Display"/>
                  <a:cs typeface="Noto Sans Display"/>
                </a:rPr>
                <a:t>G</a:t>
              </a:r>
              <a:endParaRPr sz="1600">
                <a:solidFill>
                  <a:schemeClr val="accent6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  <p:cxnSp>
          <p:nvCxnSpPr>
            <p:cNvPr id="0" name=""/>
            <p:cNvCxnSpPr>
              <a:cxnSpLocks/>
            </p:cNvCxnSpPr>
            <p:nvPr/>
          </p:nvCxnSpPr>
          <p:spPr bwMode="auto">
            <a:xfrm flipH="0" flipV="0">
              <a:off x="2132761" y="1499093"/>
              <a:ext cx="89048" cy="182897"/>
            </a:xfrm>
            <a:prstGeom prst="line">
              <a:avLst/>
            </a:prstGeom>
            <a:ln w="12699" cap="flat" cmpd="sng" algn="ctr">
              <a:solidFill>
                <a:srgbClr val="FF0000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338908" name=""/>
            <p:cNvCxnSpPr>
              <a:cxnSpLocks/>
            </p:cNvCxnSpPr>
            <p:nvPr/>
          </p:nvCxnSpPr>
          <p:spPr bwMode="auto">
            <a:xfrm flipH="1" flipV="0">
              <a:off x="2030965" y="1681991"/>
              <a:ext cx="203591" cy="97292"/>
            </a:xfrm>
            <a:prstGeom prst="line">
              <a:avLst/>
            </a:prstGeom>
            <a:ln w="12699" cap="flat" cmpd="sng" algn="ctr">
              <a:solidFill>
                <a:srgbClr val="FF0000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0666937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1920874" y="166687"/>
            <a:ext cx="6894907" cy="2079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068260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86015" y="1808658"/>
            <a:ext cx="4627969" cy="2133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631571" name=""/>
          <p:cNvSpPr/>
          <p:nvPr/>
        </p:nvSpPr>
        <p:spPr bwMode="auto">
          <a:xfrm rot="20879980" flipH="0" flipV="0">
            <a:off x="1452542" y="1823296"/>
            <a:ext cx="3842844" cy="3489762"/>
          </a:xfrm>
          <a:prstGeom prst="arc">
            <a:avLst>
              <a:gd name="adj1" fmla="val 16200000"/>
              <a:gd name="adj2" fmla="val 108644"/>
            </a:avLst>
          </a:prstGeom>
          <a:ln w="28575" cap="flat" cmpd="sng" algn="ctr">
            <a:solidFill>
              <a:schemeClr val="accent2">
                <a:lumMod val="74901"/>
              </a:schemeClr>
            </a:solidFill>
            <a:prstDash val="solid"/>
            <a:miter lim="800000"/>
            <a:headEnd type="triangle"/>
            <a:tailEnd type="triangle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grpSp>
        <p:nvGrpSpPr>
          <p:cNvPr id="1277948461" name=""/>
          <p:cNvGrpSpPr/>
          <p:nvPr/>
        </p:nvGrpSpPr>
        <p:grpSpPr bwMode="auto">
          <a:xfrm>
            <a:off x="2566059" y="1769274"/>
            <a:ext cx="409719" cy="345721"/>
            <a:chOff x="0" y="0"/>
            <a:chExt cx="409719" cy="345721"/>
          </a:xfrm>
        </p:grpSpPr>
        <p:sp>
          <p:nvSpPr>
            <p:cNvPr id="1272772379" name=""/>
            <p:cNvSpPr/>
            <p:nvPr/>
          </p:nvSpPr>
          <p:spPr bwMode="auto">
            <a:xfrm rot="0" flipH="0" flipV="0">
              <a:off x="31909" y="0"/>
              <a:ext cx="345721" cy="34572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5725656" name=""/>
            <p:cNvSpPr txBox="1"/>
            <p:nvPr/>
          </p:nvSpPr>
          <p:spPr bwMode="auto">
            <a:xfrm rot="0" flipH="0" flipV="0">
              <a:off x="0" y="5290"/>
              <a:ext cx="409719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rPr>
                <a:t>p1</a:t>
              </a:r>
              <a:endParaRPr sz="1600">
                <a:solidFill>
                  <a:schemeClr val="accent1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grpSp>
        <p:nvGrpSpPr>
          <p:cNvPr id="1067231787" name=""/>
          <p:cNvGrpSpPr/>
          <p:nvPr/>
        </p:nvGrpSpPr>
        <p:grpSpPr bwMode="auto">
          <a:xfrm>
            <a:off x="5129389" y="3291233"/>
            <a:ext cx="345721" cy="345721"/>
            <a:chOff x="0" y="0"/>
            <a:chExt cx="345721" cy="345721"/>
          </a:xfrm>
        </p:grpSpPr>
        <p:sp>
          <p:nvSpPr>
            <p:cNvPr id="1134107652" name=""/>
            <p:cNvSpPr/>
            <p:nvPr/>
          </p:nvSpPr>
          <p:spPr bwMode="auto">
            <a:xfrm rot="0" flipH="0" flipV="0">
              <a:off x="0" y="0"/>
              <a:ext cx="345721" cy="34572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19451564" name=""/>
            <p:cNvSpPr txBox="1"/>
            <p:nvPr/>
          </p:nvSpPr>
          <p:spPr bwMode="auto">
            <a:xfrm rot="0" flipH="0" flipV="0">
              <a:off x="19226" y="5327"/>
              <a:ext cx="307514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2">
                      <a:lumMod val="50000"/>
                    </a:schemeClr>
                  </a:solidFill>
                  <a:latin typeface="Noto Sans Display"/>
                  <a:cs typeface="Noto Sans Display"/>
                </a:rPr>
                <a:t>B</a:t>
              </a:r>
              <a:endParaRPr sz="1600">
                <a:solidFill>
                  <a:schemeClr val="accent2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grpSp>
        <p:nvGrpSpPr>
          <p:cNvPr id="780375389" name=""/>
          <p:cNvGrpSpPr/>
          <p:nvPr/>
        </p:nvGrpSpPr>
        <p:grpSpPr bwMode="auto">
          <a:xfrm>
            <a:off x="7341536" y="1249968"/>
            <a:ext cx="409719" cy="345720"/>
            <a:chOff x="0" y="0"/>
            <a:chExt cx="409719" cy="345720"/>
          </a:xfrm>
        </p:grpSpPr>
        <p:sp>
          <p:nvSpPr>
            <p:cNvPr id="266538440" name=""/>
            <p:cNvSpPr/>
            <p:nvPr/>
          </p:nvSpPr>
          <p:spPr bwMode="auto">
            <a:xfrm rot="0" flipH="0" flipV="0">
              <a:off x="31855" y="0"/>
              <a:ext cx="345720" cy="3457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97713043" name=""/>
            <p:cNvSpPr txBox="1"/>
            <p:nvPr/>
          </p:nvSpPr>
          <p:spPr bwMode="auto">
            <a:xfrm rot="0" flipH="0" flipV="0">
              <a:off x="0" y="5344"/>
              <a:ext cx="409719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1">
                      <a:lumMod val="50000"/>
                    </a:schemeClr>
                  </a:solidFill>
                  <a:latin typeface="Noto Sans Display"/>
                  <a:cs typeface="Noto Sans Display"/>
                </a:rPr>
                <a:t>p2</a:t>
              </a:r>
              <a:endParaRPr sz="1600">
                <a:solidFill>
                  <a:schemeClr val="accent1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cxnSp>
        <p:nvCxnSpPr>
          <p:cNvPr id="964514422" name=""/>
          <p:cNvCxnSpPr>
            <a:cxnSpLocks/>
          </p:cNvCxnSpPr>
          <p:nvPr/>
        </p:nvCxnSpPr>
        <p:spPr bwMode="auto">
          <a:xfrm rot="5399942" flipH="0" flipV="1">
            <a:off x="3436399" y="1665815"/>
            <a:ext cx="1222634" cy="2038869"/>
          </a:xfrm>
          <a:prstGeom prst="line">
            <a:avLst/>
          </a:prstGeom>
          <a:ln w="38099" cap="flat" cmpd="sng" algn="ctr">
            <a:solidFill>
              <a:schemeClr val="tx1">
                <a:lumMod val="50196"/>
                <a:lumOff val="49804"/>
              </a:schemeClr>
            </a:solidFill>
            <a:prstDash val="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1530571" name=""/>
          <p:cNvSpPr txBox="1"/>
          <p:nvPr/>
        </p:nvSpPr>
        <p:spPr bwMode="auto">
          <a:xfrm flipH="0" flipV="0">
            <a:off x="3707225" y="2676433"/>
            <a:ext cx="438065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  <a:latin typeface="Noto Sans Display"/>
                <a:cs typeface="Noto Sans Display"/>
              </a:rPr>
              <a:t>d1</a:t>
            </a:r>
            <a:endParaRPr>
              <a:latin typeface="Noto Sans Display"/>
              <a:cs typeface="Noto Sans Display"/>
            </a:endParaRPr>
          </a:p>
        </p:txBody>
      </p:sp>
      <p:cxnSp>
        <p:nvCxnSpPr>
          <p:cNvPr id="1351629280" name=""/>
          <p:cNvCxnSpPr>
            <a:cxnSpLocks/>
          </p:cNvCxnSpPr>
          <p:nvPr/>
        </p:nvCxnSpPr>
        <p:spPr bwMode="auto">
          <a:xfrm rot="5399942" flipH="0" flipV="0">
            <a:off x="5592772" y="1519086"/>
            <a:ext cx="1713216" cy="1866436"/>
          </a:xfrm>
          <a:prstGeom prst="line">
            <a:avLst/>
          </a:prstGeom>
          <a:ln w="38099" cap="flat" cmpd="sng" algn="ctr">
            <a:solidFill>
              <a:schemeClr val="tx1">
                <a:lumMod val="50196"/>
                <a:lumOff val="49804"/>
              </a:schemeClr>
            </a:solidFill>
            <a:prstDash val="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851200" name=""/>
          <p:cNvSpPr txBox="1"/>
          <p:nvPr/>
        </p:nvSpPr>
        <p:spPr bwMode="auto">
          <a:xfrm flipH="0" flipV="0">
            <a:off x="6403046" y="2389077"/>
            <a:ext cx="438065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  <a:latin typeface="Noto Sans Display"/>
                <a:cs typeface="Noto Sans Display"/>
              </a:rPr>
              <a:t>d2</a:t>
            </a:r>
            <a:endParaRPr/>
          </a:p>
        </p:txBody>
      </p:sp>
      <p:sp>
        <p:nvSpPr>
          <p:cNvPr id="777624578" name=""/>
          <p:cNvSpPr txBox="1"/>
          <p:nvPr/>
        </p:nvSpPr>
        <p:spPr bwMode="auto">
          <a:xfrm flipH="0" flipV="0">
            <a:off x="6697805" y="2943159"/>
            <a:ext cx="1524975" cy="457235"/>
          </a:xfrm>
          <a:prstGeom prst="rect">
            <a:avLst/>
          </a:prstGeom>
          <a:noFill/>
          <a:ln w="12699">
            <a:solidFill>
              <a:schemeClr val="tx1">
                <a:lumMod val="50196"/>
                <a:lumOff val="49804"/>
              </a:schemeClr>
            </a:solidFill>
            <a:prstDash val="solid"/>
          </a:ln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Noto Sans Display"/>
                <a:cs typeface="Noto Sans Display"/>
              </a:rPr>
              <a:t>A = c1 - c2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75373041" name=""/>
          <p:cNvSpPr/>
          <p:nvPr/>
        </p:nvSpPr>
        <p:spPr bwMode="auto">
          <a:xfrm rot="0" flipH="1" flipV="0">
            <a:off x="5362533" y="1426897"/>
            <a:ext cx="3842843" cy="3489761"/>
          </a:xfrm>
          <a:prstGeom prst="arc">
            <a:avLst>
              <a:gd name="adj1" fmla="val 16200000"/>
              <a:gd name="adj2" fmla="val 108644"/>
            </a:avLst>
          </a:prstGeom>
          <a:ln w="28575" cap="flat" cmpd="sng" algn="ctr">
            <a:solidFill>
              <a:schemeClr val="accent2">
                <a:lumMod val="74901"/>
              </a:schemeClr>
            </a:solidFill>
            <a:prstDash val="solid"/>
            <a:miter lim="800000"/>
            <a:headEnd type="triangle"/>
            <a:tailEnd type="triangle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876027888" name=""/>
          <p:cNvSpPr/>
          <p:nvPr/>
        </p:nvSpPr>
        <p:spPr bwMode="auto">
          <a:xfrm rot="2157426" flipH="1" flipV="0">
            <a:off x="2517721" y="832535"/>
            <a:ext cx="6369093" cy="5389172"/>
          </a:xfrm>
          <a:prstGeom prst="arc">
            <a:avLst>
              <a:gd name="adj1" fmla="val 16200000"/>
              <a:gd name="adj2" fmla="val 108644"/>
            </a:avLst>
          </a:prstGeom>
          <a:ln w="28575" cap="flat" cmpd="sng" algn="ctr">
            <a:solidFill>
              <a:schemeClr val="accent2">
                <a:lumMod val="74901"/>
              </a:schemeClr>
            </a:solidFill>
            <a:prstDash val="solid"/>
            <a:miter lim="800000"/>
            <a:headEnd type="triangle"/>
            <a:tailEnd type="triangle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grpSp>
        <p:nvGrpSpPr>
          <p:cNvPr id="1991644599" name=""/>
          <p:cNvGrpSpPr/>
          <p:nvPr/>
        </p:nvGrpSpPr>
        <p:grpSpPr bwMode="auto">
          <a:xfrm>
            <a:off x="4919642" y="509439"/>
            <a:ext cx="345721" cy="345721"/>
            <a:chOff x="0" y="0"/>
            <a:chExt cx="345721" cy="345721"/>
          </a:xfrm>
        </p:grpSpPr>
        <p:sp>
          <p:nvSpPr>
            <p:cNvPr id="1523917375" name=""/>
            <p:cNvSpPr/>
            <p:nvPr/>
          </p:nvSpPr>
          <p:spPr bwMode="auto">
            <a:xfrm rot="0" flipH="0" flipV="0">
              <a:off x="0" y="0"/>
              <a:ext cx="345721" cy="34572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9158800" name=""/>
            <p:cNvSpPr txBox="1"/>
            <p:nvPr/>
          </p:nvSpPr>
          <p:spPr bwMode="auto">
            <a:xfrm rot="0" flipH="0" flipV="0">
              <a:off x="12032" y="5345"/>
              <a:ext cx="321939" cy="335315"/>
            </a:xfrm>
            <a:prstGeom prst="rect">
              <a:avLst/>
            </a:prstGeom>
            <a:noFill/>
          </p:spPr>
          <p:txBody>
            <a:bodyPr vertOverflow="overflow" horzOverflow="overflow" vert="horz" wrap="none" lIns="91440" tIns="45720" rIns="91440" bIns="45720" numCol="1" spcCol="0" rtlCol="0" fromWordArt="0" anchor="ctr" anchorCtr="0" forceAA="0" upright="0" compatLnSpc="0">
              <a:spAutoFit/>
            </a:bodyPr>
            <a:p>
              <a:pPr algn="ctr">
                <a:defRPr/>
              </a:pPr>
              <a:r>
                <a:rPr sz="1600">
                  <a:solidFill>
                    <a:schemeClr val="accent6">
                      <a:lumMod val="50000"/>
                    </a:schemeClr>
                  </a:solidFill>
                  <a:latin typeface="Noto Sans Display"/>
                  <a:cs typeface="Noto Sans Display"/>
                </a:rPr>
                <a:t>G</a:t>
              </a:r>
              <a:endParaRPr sz="1600">
                <a:solidFill>
                  <a:schemeClr val="accent6">
                    <a:lumMod val="50000"/>
                  </a:schemeClr>
                </a:solidFill>
                <a:latin typeface="Noto Sans Display"/>
                <a:cs typeface="Noto Sans Display"/>
              </a:endParaRPr>
            </a:p>
          </p:txBody>
        </p:sp>
      </p:grpSp>
      <p:sp>
        <p:nvSpPr>
          <p:cNvPr id="1234634266" name=""/>
          <p:cNvSpPr txBox="1"/>
          <p:nvPr/>
        </p:nvSpPr>
        <p:spPr bwMode="auto">
          <a:xfrm flipH="0" flipV="0">
            <a:off x="4283008" y="1708184"/>
            <a:ext cx="409489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accent2">
                    <a:lumMod val="75000"/>
                  </a:schemeClr>
                </a:solidFill>
                <a:latin typeface="Noto Sans Display"/>
                <a:cs typeface="Noto Sans Display"/>
              </a:rPr>
              <a:t>c1</a:t>
            </a:r>
            <a:endParaRPr>
              <a:latin typeface="Noto Sans Display"/>
              <a:cs typeface="Noto Sans Display"/>
            </a:endParaRPr>
          </a:p>
        </p:txBody>
      </p:sp>
      <p:sp>
        <p:nvSpPr>
          <p:cNvPr id="1075421252" name=""/>
          <p:cNvSpPr txBox="1"/>
          <p:nvPr/>
        </p:nvSpPr>
        <p:spPr bwMode="auto">
          <a:xfrm flipH="0" flipV="0">
            <a:off x="5702305" y="1525339"/>
            <a:ext cx="409489" cy="36579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chemeClr val="accent2">
                    <a:lumMod val="75000"/>
                  </a:schemeClr>
                </a:solidFill>
                <a:latin typeface="Noto Sans Display"/>
                <a:cs typeface="Noto Sans Display"/>
              </a:rPr>
              <a:t>c2</a:t>
            </a:r>
            <a:endParaRPr>
              <a:latin typeface="Noto Sans Display"/>
              <a:cs typeface="Noto Sans Display"/>
            </a:endParaRPr>
          </a:p>
        </p:txBody>
      </p:sp>
      <p:cxnSp>
        <p:nvCxnSpPr>
          <p:cNvPr id="1938776480" name=""/>
          <p:cNvCxnSpPr>
            <a:cxnSpLocks/>
          </p:cNvCxnSpPr>
          <p:nvPr/>
        </p:nvCxnSpPr>
        <p:spPr bwMode="auto">
          <a:xfrm rot="5399942" flipH="0" flipV="0">
            <a:off x="4937499" y="-422970"/>
            <a:ext cx="414409" cy="3970077"/>
          </a:xfrm>
          <a:prstGeom prst="line">
            <a:avLst/>
          </a:prstGeom>
          <a:ln w="38099" cap="flat" cmpd="sng" algn="ctr">
            <a:solidFill>
              <a:schemeClr val="tx1">
                <a:lumMod val="50196"/>
                <a:lumOff val="49804"/>
              </a:schemeClr>
            </a:solidFill>
            <a:prstDash val="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479682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254170" y="369504"/>
            <a:ext cx="3446476" cy="4595301"/>
          </a:xfrm>
          <a:prstGeom prst="rect">
            <a:avLst/>
          </a:prstGeom>
          <a:ln w="28575">
            <a:solidFill>
              <a:schemeClr val="tx1">
                <a:lumMod val="85098"/>
                <a:lumOff val="14902"/>
              </a:schemeClr>
            </a:solidFill>
            <a:prstDash val="solid"/>
          </a:ln>
        </p:spPr>
      </p:pic>
      <p:pic>
        <p:nvPicPr>
          <p:cNvPr id="14038943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912068" y="369504"/>
            <a:ext cx="2133599" cy="3409949"/>
          </a:xfrm>
          <a:prstGeom prst="rect">
            <a:avLst/>
          </a:prstGeom>
          <a:ln w="28575">
            <a:solidFill>
              <a:srgbClr val="FF0000"/>
            </a:solidFill>
            <a:prstDash val="solid"/>
          </a:ln>
        </p:spPr>
      </p:pic>
      <p:sp>
        <p:nvSpPr>
          <p:cNvPr id="317406118" name=""/>
          <p:cNvSpPr/>
          <p:nvPr/>
        </p:nvSpPr>
        <p:spPr bwMode="auto">
          <a:xfrm flipH="0" flipV="0">
            <a:off x="4566271" y="1412327"/>
            <a:ext cx="541939" cy="87038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0" name=""/>
          <p:cNvCxnSpPr>
            <a:cxnSpLocks/>
            <a:stCxn id="317406118" idx="3"/>
            <a:endCxn id="1403894312" idx="1"/>
          </p:cNvCxnSpPr>
          <p:nvPr/>
        </p:nvCxnSpPr>
        <p:spPr bwMode="auto">
          <a:xfrm rot="0" flipH="0" flipV="0">
            <a:off x="5108211" y="1847520"/>
            <a:ext cx="803857" cy="22695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ONLYOFFICE/7.2.1.36</Application>
  <DocSecurity>0</DocSecurity>
  <PresentationFormat>Widescreen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12</cp:revision>
  <dcterms:created xsi:type="dcterms:W3CDTF">2012-12-03T06:56:55Z</dcterms:created>
  <dcterms:modified xsi:type="dcterms:W3CDTF">2023-01-11T16:42:13Z</dcterms:modified>
  <cp:category/>
  <cp:contentStatus/>
  <cp:version/>
</cp:coreProperties>
</file>